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7.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7.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heme/themeOverride8.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9.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0.xml" ContentType="application/vnd.openxmlformats-officedocument.themeOverride+xml"/>
  <Override PartName="/ppt/notesSlides/notesSlide77.xml" ContentType="application/vnd.openxmlformats-officedocument.presentationml.notesSlide+xml"/>
  <Override PartName="/ppt/theme/themeOverride11.xml" ContentType="application/vnd.openxmlformats-officedocument.themeOverride+xml"/>
  <Override PartName="/ppt/notesSlides/notesSlide78.xml" ContentType="application/vnd.openxmlformats-officedocument.presentationml.notesSlide+xml"/>
  <Override PartName="/ppt/theme/themeOverride12.xml" ContentType="application/vnd.openxmlformats-officedocument.themeOverr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heme/themeOverride13.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0.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heme/themeOverride14.xml" ContentType="application/vnd.openxmlformats-officedocument.themeOverr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15.xml" ContentType="application/vnd.openxmlformats-officedocument.themeOverride+xml"/>
  <Override PartName="/ppt/notesSlides/notesSlide125.xml" ContentType="application/vnd.openxmlformats-officedocument.presentationml.notesSlide+xml"/>
  <Override PartName="/ppt/theme/themeOverride16.xml" ContentType="application/vnd.openxmlformats-officedocument.themeOverr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53"/>
  </p:notesMasterIdLst>
  <p:sldIdLst>
    <p:sldId id="490" r:id="rId19"/>
    <p:sldId id="449" r:id="rId20"/>
    <p:sldId id="508" r:id="rId21"/>
    <p:sldId id="509" r:id="rId22"/>
    <p:sldId id="257" r:id="rId23"/>
    <p:sldId id="258" r:id="rId24"/>
    <p:sldId id="259" r:id="rId25"/>
    <p:sldId id="578" r:id="rId26"/>
    <p:sldId id="400" r:id="rId27"/>
    <p:sldId id="414" r:id="rId28"/>
    <p:sldId id="491" r:id="rId29"/>
    <p:sldId id="492" r:id="rId30"/>
    <p:sldId id="493" r:id="rId31"/>
    <p:sldId id="494" r:id="rId32"/>
    <p:sldId id="495" r:id="rId33"/>
    <p:sldId id="496" r:id="rId34"/>
    <p:sldId id="497" r:id="rId35"/>
    <p:sldId id="498" r:id="rId36"/>
    <p:sldId id="499" r:id="rId37"/>
    <p:sldId id="510" r:id="rId38"/>
    <p:sldId id="511" r:id="rId39"/>
    <p:sldId id="441" r:id="rId40"/>
    <p:sldId id="512" r:id="rId41"/>
    <p:sldId id="513" r:id="rId42"/>
    <p:sldId id="261" r:id="rId43"/>
    <p:sldId id="514" r:id="rId44"/>
    <p:sldId id="515" r:id="rId45"/>
    <p:sldId id="516" r:id="rId46"/>
    <p:sldId id="517" r:id="rId47"/>
    <p:sldId id="518" r:id="rId48"/>
    <p:sldId id="521" r:id="rId49"/>
    <p:sldId id="522" r:id="rId50"/>
    <p:sldId id="523" r:id="rId51"/>
    <p:sldId id="524" r:id="rId52"/>
    <p:sldId id="525" r:id="rId53"/>
    <p:sldId id="526" r:id="rId54"/>
    <p:sldId id="430" r:id="rId55"/>
    <p:sldId id="428" r:id="rId56"/>
    <p:sldId id="412" r:id="rId57"/>
    <p:sldId id="409" r:id="rId58"/>
    <p:sldId id="413" r:id="rId59"/>
    <p:sldId id="429" r:id="rId60"/>
    <p:sldId id="447" r:id="rId61"/>
    <p:sldId id="532" r:id="rId62"/>
    <p:sldId id="533" r:id="rId63"/>
    <p:sldId id="534" r:id="rId64"/>
    <p:sldId id="535" r:id="rId65"/>
    <p:sldId id="536" r:id="rId66"/>
    <p:sldId id="537" r:id="rId67"/>
    <p:sldId id="538" r:id="rId68"/>
    <p:sldId id="539" r:id="rId69"/>
    <p:sldId id="541" r:id="rId70"/>
    <p:sldId id="542" r:id="rId71"/>
    <p:sldId id="543" r:id="rId72"/>
    <p:sldId id="544" r:id="rId73"/>
    <p:sldId id="546" r:id="rId74"/>
    <p:sldId id="547" r:id="rId75"/>
    <p:sldId id="548" r:id="rId76"/>
    <p:sldId id="549" r:id="rId77"/>
    <p:sldId id="550" r:id="rId78"/>
    <p:sldId id="551"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 id="475" r:id="rId93"/>
    <p:sldId id="552" r:id="rId94"/>
    <p:sldId id="571" r:id="rId95"/>
    <p:sldId id="572" r:id="rId96"/>
    <p:sldId id="573" r:id="rId97"/>
    <p:sldId id="553" r:id="rId98"/>
    <p:sldId id="554" r:id="rId99"/>
    <p:sldId id="555" r:id="rId100"/>
    <p:sldId id="556" r:id="rId101"/>
    <p:sldId id="557" r:id="rId102"/>
    <p:sldId id="558" r:id="rId103"/>
    <p:sldId id="559" r:id="rId104"/>
    <p:sldId id="560" r:id="rId105"/>
    <p:sldId id="574" r:id="rId106"/>
    <p:sldId id="575" r:id="rId107"/>
    <p:sldId id="577" r:id="rId108"/>
    <p:sldId id="561" r:id="rId109"/>
    <p:sldId id="562" r:id="rId110"/>
    <p:sldId id="563" r:id="rId111"/>
    <p:sldId id="564" r:id="rId112"/>
    <p:sldId id="451" r:id="rId113"/>
    <p:sldId id="565" r:id="rId114"/>
    <p:sldId id="566" r:id="rId115"/>
    <p:sldId id="567" r:id="rId116"/>
    <p:sldId id="568" r:id="rId117"/>
    <p:sldId id="569" r:id="rId118"/>
    <p:sldId id="570" r:id="rId119"/>
    <p:sldId id="450" r:id="rId120"/>
    <p:sldId id="482" r:id="rId121"/>
    <p:sldId id="500" r:id="rId122"/>
    <p:sldId id="501" r:id="rId123"/>
    <p:sldId id="502" r:id="rId124"/>
    <p:sldId id="503" r:id="rId125"/>
    <p:sldId id="504" r:id="rId126"/>
    <p:sldId id="505" r:id="rId127"/>
    <p:sldId id="506" r:id="rId128"/>
    <p:sldId id="530" r:id="rId129"/>
    <p:sldId id="528" r:id="rId130"/>
    <p:sldId id="529" r:id="rId131"/>
    <p:sldId id="404" r:id="rId132"/>
    <p:sldId id="264" r:id="rId133"/>
    <p:sldId id="265" r:id="rId134"/>
    <p:sldId id="266" r:id="rId135"/>
    <p:sldId id="462" r:id="rId136"/>
    <p:sldId id="463" r:id="rId137"/>
    <p:sldId id="464" r:id="rId138"/>
    <p:sldId id="470" r:id="rId139"/>
    <p:sldId id="319" r:id="rId140"/>
    <p:sldId id="474" r:id="rId141"/>
    <p:sldId id="301" r:id="rId142"/>
    <p:sldId id="294" r:id="rId143"/>
    <p:sldId id="295" r:id="rId144"/>
    <p:sldId id="296" r:id="rId145"/>
    <p:sldId id="302" r:id="rId146"/>
    <p:sldId id="303" r:id="rId147"/>
    <p:sldId id="339" r:id="rId148"/>
    <p:sldId id="386" r:id="rId149"/>
    <p:sldId id="471" r:id="rId150"/>
    <p:sldId id="472" r:id="rId151"/>
    <p:sldId id="4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49"/>
          </p14:sldIdLst>
        </p14:section>
        <p14:section name="Cloud Applications" id="{7AE03DFD-9E80-6A40-B3CC-2C2B6C81565F}">
          <p14:sldIdLst>
            <p14:sldId id="508"/>
            <p14:sldId id="509"/>
            <p14:sldId id="257"/>
            <p14:sldId id="258"/>
            <p14:sldId id="259"/>
            <p14:sldId id="578"/>
            <p14:sldId id="400"/>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78366" autoAdjust="0"/>
  </p:normalViewPr>
  <p:slideViewPr>
    <p:cSldViewPr snapToGrid="0" snapToObjects="1">
      <p:cViewPr varScale="1">
        <p:scale>
          <a:sx n="95" d="100"/>
          <a:sy n="95" d="100"/>
        </p:scale>
        <p:origin x="675" y="58"/>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openxmlformats.org/officeDocument/2006/relationships/slide" Target="slides/slide132.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slide" Target="slides/slide12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slide" Target="slides/slide133.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https://github.com/alihhussain/AzureTemplates/tree/master/osp-engagement/10</a:t>
            </a:r>
            <a:r>
              <a:rPr lang="en-US" baseline="30000" dirty="0"/>
              <a:t>th</a:t>
            </a:r>
            <a:endParaRPr lang="en-US" dirty="0"/>
          </a:p>
          <a:p>
            <a:r>
              <a:rPr lang="en-US" dirty="0"/>
              <a:t>https://github.com/Azure</a:t>
            </a:r>
            <a:r>
              <a:rPr lang="en-US"/>
              <a:t>/blackbelt-aks-hackfest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8/28/2018 8:47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102</a:t>
            </a:fld>
            <a:endParaRPr lang="en-US"/>
          </a:p>
        </p:txBody>
      </p:sp>
    </p:spTree>
    <p:extLst>
      <p:ext uri="{BB962C8B-B14F-4D97-AF65-F5344CB8AC3E}">
        <p14:creationId xmlns:p14="http://schemas.microsoft.com/office/powerpoint/2010/main" val="4099930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103</a:t>
            </a:fld>
            <a:endParaRPr lang="en-US"/>
          </a:p>
        </p:txBody>
      </p:sp>
    </p:spTree>
    <p:extLst>
      <p:ext uri="{BB962C8B-B14F-4D97-AF65-F5344CB8AC3E}">
        <p14:creationId xmlns:p14="http://schemas.microsoft.com/office/powerpoint/2010/main" val="3832062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108</a:t>
            </a:fld>
            <a:endParaRPr lang="en-US"/>
          </a:p>
        </p:txBody>
      </p:sp>
    </p:spTree>
    <p:extLst>
      <p:ext uri="{BB962C8B-B14F-4D97-AF65-F5344CB8AC3E}">
        <p14:creationId xmlns:p14="http://schemas.microsoft.com/office/powerpoint/2010/main" val="30002859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8/28/2018 8:47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8/28/2018 8:47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8/28/2018 8:47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8/28/2018 8:47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123</a:t>
            </a:fld>
            <a:endParaRPr lang="en-US"/>
          </a:p>
        </p:txBody>
      </p:sp>
    </p:spTree>
    <p:extLst>
      <p:ext uri="{BB962C8B-B14F-4D97-AF65-F5344CB8AC3E}">
        <p14:creationId xmlns:p14="http://schemas.microsoft.com/office/powerpoint/2010/main" val="32159353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8/28/2018 8:47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8/28/2018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8/28/2018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127</a:t>
            </a:fld>
            <a:endParaRPr lang="en-US"/>
          </a:p>
        </p:txBody>
      </p:sp>
    </p:spTree>
    <p:extLst>
      <p:ext uri="{BB962C8B-B14F-4D97-AF65-F5344CB8AC3E}">
        <p14:creationId xmlns:p14="http://schemas.microsoft.com/office/powerpoint/2010/main" val="4728022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8/28/2018 8:47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8/28/2018 8:47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8/28/2018 8:47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8/28/2018 8:47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2</a:t>
            </a:fld>
            <a:endParaRPr lang="en-US"/>
          </a:p>
        </p:txBody>
      </p:sp>
    </p:spTree>
    <p:extLst>
      <p:ext uri="{BB962C8B-B14F-4D97-AF65-F5344CB8AC3E}">
        <p14:creationId xmlns:p14="http://schemas.microsoft.com/office/powerpoint/2010/main" val="1938826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8/28/2018 8:47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22</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25</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37</a:t>
            </a:fld>
            <a:endParaRPr lang="en-US"/>
          </a:p>
        </p:txBody>
      </p:sp>
    </p:spTree>
    <p:extLst>
      <p:ext uri="{BB962C8B-B14F-4D97-AF65-F5344CB8AC3E}">
        <p14:creationId xmlns:p14="http://schemas.microsoft.com/office/powerpoint/2010/main" val="196311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38</a:t>
            </a:fld>
            <a:endParaRPr lang="en-US"/>
          </a:p>
        </p:txBody>
      </p:sp>
    </p:spTree>
    <p:extLst>
      <p:ext uri="{BB962C8B-B14F-4D97-AF65-F5344CB8AC3E}">
        <p14:creationId xmlns:p14="http://schemas.microsoft.com/office/powerpoint/2010/main" val="2574134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39</a:t>
            </a:fld>
            <a:endParaRPr lang="en-US"/>
          </a:p>
        </p:txBody>
      </p:sp>
    </p:spTree>
    <p:extLst>
      <p:ext uri="{BB962C8B-B14F-4D97-AF65-F5344CB8AC3E}">
        <p14:creationId xmlns:p14="http://schemas.microsoft.com/office/powerpoint/2010/main" val="149339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2303427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43</a:t>
            </a:fld>
            <a:endParaRPr lang="en-US"/>
          </a:p>
        </p:txBody>
      </p:sp>
    </p:spTree>
    <p:extLst>
      <p:ext uri="{BB962C8B-B14F-4D97-AF65-F5344CB8AC3E}">
        <p14:creationId xmlns:p14="http://schemas.microsoft.com/office/powerpoint/2010/main" val="3591353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5</a:t>
            </a:fld>
            <a:endParaRPr lang="en-US"/>
          </a:p>
        </p:txBody>
      </p:sp>
    </p:spTree>
    <p:extLst>
      <p:ext uri="{BB962C8B-B14F-4D97-AF65-F5344CB8AC3E}">
        <p14:creationId xmlns:p14="http://schemas.microsoft.com/office/powerpoint/2010/main" val="23993752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a:t>
            </a:fld>
            <a:endParaRPr lang="en-US"/>
          </a:p>
        </p:txBody>
      </p:sp>
    </p:spTree>
    <p:extLst>
      <p:ext uri="{BB962C8B-B14F-4D97-AF65-F5344CB8AC3E}">
        <p14:creationId xmlns:p14="http://schemas.microsoft.com/office/powerpoint/2010/main" val="1075244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62</a:t>
            </a:fld>
            <a:endParaRPr lang="en-US"/>
          </a:p>
        </p:txBody>
      </p:sp>
    </p:spTree>
    <p:extLst>
      <p:ext uri="{BB962C8B-B14F-4D97-AF65-F5344CB8AC3E}">
        <p14:creationId xmlns:p14="http://schemas.microsoft.com/office/powerpoint/2010/main" val="2417050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63</a:t>
            </a:fld>
            <a:endParaRPr lang="en-US"/>
          </a:p>
        </p:txBody>
      </p:sp>
    </p:spTree>
    <p:extLst>
      <p:ext uri="{BB962C8B-B14F-4D97-AF65-F5344CB8AC3E}">
        <p14:creationId xmlns:p14="http://schemas.microsoft.com/office/powerpoint/2010/main" val="2818607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64</a:t>
            </a:fld>
            <a:endParaRPr lang="en-US"/>
          </a:p>
        </p:txBody>
      </p:sp>
    </p:spTree>
    <p:extLst>
      <p:ext uri="{BB962C8B-B14F-4D97-AF65-F5344CB8AC3E}">
        <p14:creationId xmlns:p14="http://schemas.microsoft.com/office/powerpoint/2010/main" val="4111137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66</a:t>
            </a:fld>
            <a:endParaRPr lang="en-US"/>
          </a:p>
        </p:txBody>
      </p:sp>
    </p:spTree>
    <p:extLst>
      <p:ext uri="{BB962C8B-B14F-4D97-AF65-F5344CB8AC3E}">
        <p14:creationId xmlns:p14="http://schemas.microsoft.com/office/powerpoint/2010/main" val="2984787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67</a:t>
            </a:fld>
            <a:endParaRPr lang="en-US"/>
          </a:p>
        </p:txBody>
      </p:sp>
    </p:spTree>
    <p:extLst>
      <p:ext uri="{BB962C8B-B14F-4D97-AF65-F5344CB8AC3E}">
        <p14:creationId xmlns:p14="http://schemas.microsoft.com/office/powerpoint/2010/main" val="8052456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69</a:t>
            </a:fld>
            <a:endParaRPr lang="en-US"/>
          </a:p>
        </p:txBody>
      </p:sp>
    </p:spTree>
    <p:extLst>
      <p:ext uri="{BB962C8B-B14F-4D97-AF65-F5344CB8AC3E}">
        <p14:creationId xmlns:p14="http://schemas.microsoft.com/office/powerpoint/2010/main" val="343396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70</a:t>
            </a:fld>
            <a:endParaRPr lang="en-US"/>
          </a:p>
        </p:txBody>
      </p:sp>
    </p:spTree>
    <p:extLst>
      <p:ext uri="{BB962C8B-B14F-4D97-AF65-F5344CB8AC3E}">
        <p14:creationId xmlns:p14="http://schemas.microsoft.com/office/powerpoint/2010/main" val="1445116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71</a:t>
            </a:fld>
            <a:endParaRPr lang="en-US"/>
          </a:p>
        </p:txBody>
      </p:sp>
    </p:spTree>
    <p:extLst>
      <p:ext uri="{BB962C8B-B14F-4D97-AF65-F5344CB8AC3E}">
        <p14:creationId xmlns:p14="http://schemas.microsoft.com/office/powerpoint/2010/main" val="2035706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8/28/2018 8:47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79</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8/28/2018 8:47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50082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88</a:t>
            </a:fld>
            <a:endParaRPr lang="en-US"/>
          </a:p>
        </p:txBody>
      </p:sp>
    </p:spTree>
    <p:extLst>
      <p:ext uri="{BB962C8B-B14F-4D97-AF65-F5344CB8AC3E}">
        <p14:creationId xmlns:p14="http://schemas.microsoft.com/office/powerpoint/2010/main" val="11040610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8/28/2018 8:47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320528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8/28/2018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28/08/2018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8/28/2018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58190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8/28/2018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8/28/2018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8/28/2018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theme" Target="../theme/theme17.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8" Type="http://schemas.openxmlformats.org/officeDocument/2006/relationships/slideLayout" Target="../slideLayouts/slideLayout330.xml"/><Relationship Id="rId3" Type="http://schemas.openxmlformats.org/officeDocument/2006/relationships/slideLayout" Target="../slideLayouts/slideLayout32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8/28/2018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28/08/2018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28/08/2018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9.xml"/><Relationship Id="rId1" Type="http://schemas.openxmlformats.org/officeDocument/2006/relationships/themeOverride" Target="../theme/themeOverride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5.jpg"/><Relationship Id="rId2" Type="http://schemas.openxmlformats.org/officeDocument/2006/relationships/notesSlide" Target="../notesSlides/notesSlide100.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84.jpeg"/><Relationship Id="rId4" Type="http://schemas.openxmlformats.org/officeDocument/2006/relationships/image" Target="../media/image182.emf"/></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101.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87.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8.xml"/><Relationship Id="rId1" Type="http://schemas.openxmlformats.org/officeDocument/2006/relationships/slideLayout" Target="../slideLayouts/slideLayout144.xml"/></Relationships>
</file>

<file path=ppt/slides/_rels/slide109.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09.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10.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6.png"/><Relationship Id="rId7" Type="http://schemas.openxmlformats.org/officeDocument/2006/relationships/image" Target="../media/image200.png"/><Relationship Id="rId12" Type="http://schemas.microsoft.com/office/2007/relationships/hdphoto" Target="../media/hdphoto5.wdp"/><Relationship Id="rId17" Type="http://schemas.openxmlformats.org/officeDocument/2006/relationships/image" Target="../media/image205.png"/><Relationship Id="rId2" Type="http://schemas.openxmlformats.org/officeDocument/2006/relationships/notesSlide" Target="../notesSlides/notesSlide111.xml"/><Relationship Id="rId16" Type="http://schemas.microsoft.com/office/2007/relationships/hdphoto" Target="../media/hdphoto7.wdp"/><Relationship Id="rId1" Type="http://schemas.openxmlformats.org/officeDocument/2006/relationships/slideLayout" Target="../slideLayouts/slideLayout372.xml"/><Relationship Id="rId6" Type="http://schemas.openxmlformats.org/officeDocument/2006/relationships/image" Target="../media/image199.png"/><Relationship Id="rId11" Type="http://schemas.openxmlformats.org/officeDocument/2006/relationships/image" Target="../media/image202.png"/><Relationship Id="rId5" Type="http://schemas.openxmlformats.org/officeDocument/2006/relationships/image" Target="../media/image198.png"/><Relationship Id="rId15" Type="http://schemas.openxmlformats.org/officeDocument/2006/relationships/image" Target="../media/image204.png"/><Relationship Id="rId10" Type="http://schemas.microsoft.com/office/2007/relationships/hdphoto" Target="../media/hdphoto4.wdp"/><Relationship Id="rId4" Type="http://schemas.openxmlformats.org/officeDocument/2006/relationships/image" Target="../media/image197.png"/><Relationship Id="rId9" Type="http://schemas.openxmlformats.org/officeDocument/2006/relationships/image" Target="../media/image201.png"/><Relationship Id="rId14" Type="http://schemas.microsoft.com/office/2007/relationships/hdphoto" Target="../media/hdphoto6.wdp"/></Relationships>
</file>

<file path=ppt/slides/_rels/slide112.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09.png"/><Relationship Id="rId3" Type="http://schemas.openxmlformats.org/officeDocument/2006/relationships/image" Target="../media/image97.png"/><Relationship Id="rId7" Type="http://schemas.openxmlformats.org/officeDocument/2006/relationships/slide" Target="slide70.xml"/><Relationship Id="rId12" Type="http://schemas.openxmlformats.org/officeDocument/2006/relationships/image" Target="../media/image208.png"/><Relationship Id="rId2" Type="http://schemas.openxmlformats.org/officeDocument/2006/relationships/notesSlide" Target="../notesSlides/notesSlide112.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207.png"/><Relationship Id="rId5" Type="http://schemas.openxmlformats.org/officeDocument/2006/relationships/slide" Target="slide67.xml"/><Relationship Id="rId10" Type="http://schemas.openxmlformats.org/officeDocument/2006/relationships/image" Target="../media/image206.png"/><Relationship Id="rId4" Type="http://schemas.openxmlformats.org/officeDocument/2006/relationships/image" Target="../media/image98.svg"/><Relationship Id="rId9" Type="http://schemas.openxmlformats.org/officeDocument/2006/relationships/image" Target="../media/image49.tiff"/></Relationships>
</file>

<file path=ppt/slides/_rels/slide11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11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11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93.xml"/><Relationship Id="rId1" Type="http://schemas.openxmlformats.org/officeDocument/2006/relationships/themeOverride" Target="../theme/themeOverride14.xml"/><Relationship Id="rId4" Type="http://schemas.openxmlformats.org/officeDocument/2006/relationships/image" Target="../media/image212.png"/></Relationships>
</file>

<file path=ppt/slides/_rels/slide1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13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126.xml"/><Relationship Id="rId7" Type="http://schemas.openxmlformats.org/officeDocument/2006/relationships/image" Target="../media/image218.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2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8.xml"/><Relationship Id="rId1" Type="http://schemas.openxmlformats.org/officeDocument/2006/relationships/slideLayout" Target="../slideLayouts/slideLayout139.xml"/></Relationships>
</file>

<file path=ppt/slides/_rels/slide12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29.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7.xml"/></Relationships>
</file>

<file path=ppt/slides/_rels/slide130.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30.xml"/><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37.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37.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9.xml"/><Relationship Id="rId1" Type="http://schemas.openxmlformats.org/officeDocument/2006/relationships/slideLayout" Target="../slideLayouts/slideLayout337.xml"/><Relationship Id="rId5" Type="http://schemas.openxmlformats.org/officeDocument/2006/relationships/image" Target="../media/image66.sv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image" Target="../media/image48.jpeg"/><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20.xml"/><Relationship Id="rId2" Type="http://schemas.openxmlformats.org/officeDocument/2006/relationships/notesSlide" Target="../notesSlides/notesSlide20.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microsoft.com/office/2007/relationships/hdphoto" Target="../media/hdphoto2.wdp"/><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67.png"/><Relationship Id="rId9" Type="http://schemas.openxmlformats.org/officeDocument/2006/relationships/image" Target="../media/image53.svg"/><Relationship Id="rId14" Type="http://schemas.openxmlformats.org/officeDocument/2006/relationships/slide" Target="slide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37.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3.xml"/><Relationship Id="rId1" Type="http://schemas.openxmlformats.org/officeDocument/2006/relationships/slideLayout" Target="../slideLayouts/slideLayout337.xml"/></Relationships>
</file>

<file path=ppt/slides/_rels/slide2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4.xml"/><Relationship Id="rId1" Type="http://schemas.openxmlformats.org/officeDocument/2006/relationships/slideLayout" Target="../slideLayouts/slideLayout33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4.xml"/><Relationship Id="rId1" Type="http://schemas.openxmlformats.org/officeDocument/2006/relationships/themeOverride" Target="../theme/themeOverride6.xml"/><Relationship Id="rId4" Type="http://schemas.openxmlformats.org/officeDocument/2006/relationships/image" Target="../media/image68.jp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2.xml"/><Relationship Id="rId2" Type="http://schemas.openxmlformats.org/officeDocument/2006/relationships/notesSlide" Target="../notesSlides/notesSlide26.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26.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2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8.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29.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29.xml"/><Relationship Id="rId16" Type="http://schemas.openxmlformats.org/officeDocument/2006/relationships/slide" Target="slide26.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4.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3.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9.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0.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69.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7.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0.xml"/></Relationships>
</file>

<file path=ppt/slides/_rels/slide31.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02.svg"/><Relationship Id="rId3" Type="http://schemas.openxmlformats.org/officeDocument/2006/relationships/slide" Target="slide29.xml"/><Relationship Id="rId7" Type="http://schemas.openxmlformats.org/officeDocument/2006/relationships/slide" Target="slide69.xml"/><Relationship Id="rId12"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slide" Target="slide67.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1.xml"/><Relationship Id="rId14"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9.xml"/><Relationship Id="rId7" Type="http://schemas.openxmlformats.org/officeDocument/2006/relationships/image" Target="../media/image98.svg"/><Relationship Id="rId2" Type="http://schemas.openxmlformats.org/officeDocument/2006/relationships/notesSlide" Target="../notesSlides/notesSlide32.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1.xml"/><Relationship Id="rId5" Type="http://schemas.openxmlformats.org/officeDocument/2006/relationships/image" Target="../media/image49.tiff"/><Relationship Id="rId10" Type="http://schemas.openxmlformats.org/officeDocument/2006/relationships/slide" Target="slide70.xml"/><Relationship Id="rId4" Type="http://schemas.openxmlformats.org/officeDocument/2006/relationships/image" Target="../media/image105.tiff"/><Relationship Id="rId9" Type="http://schemas.openxmlformats.org/officeDocument/2006/relationships/slide" Target="slide69.xml"/></Relationships>
</file>

<file path=ppt/slides/_rels/slide3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4.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9.xml"/><Relationship Id="rId7" Type="http://schemas.openxmlformats.org/officeDocument/2006/relationships/slide" Target="slide67.xml"/><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1.xml"/><Relationship Id="rId4" Type="http://schemas.openxmlformats.org/officeDocument/2006/relationships/image" Target="../media/image106.png"/><Relationship Id="rId9" Type="http://schemas.openxmlformats.org/officeDocument/2006/relationships/slide" Target="slide70.xml"/></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69.xml"/><Relationship Id="rId3" Type="http://schemas.openxmlformats.org/officeDocument/2006/relationships/slide" Target="slide29.xml"/><Relationship Id="rId7" Type="http://schemas.openxmlformats.org/officeDocument/2006/relationships/image" Target="../media/image98.svg"/><Relationship Id="rId12" Type="http://schemas.openxmlformats.org/officeDocument/2006/relationships/slide" Target="slide6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9.svg"/><Relationship Id="rId15" Type="http://schemas.openxmlformats.org/officeDocument/2006/relationships/slide" Target="slide71.xm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svg"/><Relationship Id="rId14" Type="http://schemas.openxmlformats.org/officeDocument/2006/relationships/slide" Target="slide7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2.xml"/></Relationships>
</file>

<file path=ppt/slides/_rels/slide4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56.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52.xml"/><Relationship Id="rId17" Type="http://schemas.openxmlformats.org/officeDocument/2006/relationships/slide" Target="slide2.xml"/><Relationship Id="rId2" Type="http://schemas.openxmlformats.org/officeDocument/2006/relationships/notesSlide" Target="../notesSlides/notesSlide4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6.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45.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52.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44.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56.xml"/></Relationships>
</file>

<file path=ppt/slides/_rels/slide46.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21.svg"/><Relationship Id="rId2" Type="http://schemas.openxmlformats.org/officeDocument/2006/relationships/notesSlide" Target="../notesSlides/notesSlide46.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20.png"/><Relationship Id="rId5" Type="http://schemas.openxmlformats.org/officeDocument/2006/relationships/slide" Target="slide44.xml"/><Relationship Id="rId10" Type="http://schemas.openxmlformats.org/officeDocument/2006/relationships/image" Target="../media/image119.svg"/><Relationship Id="rId4" Type="http://schemas.openxmlformats.org/officeDocument/2006/relationships/image" Target="../media/image98.svg"/><Relationship Id="rId9" Type="http://schemas.openxmlformats.org/officeDocument/2006/relationships/image" Target="../media/image118.png"/><Relationship Id="rId1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4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49.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56.xml"/><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slide" Target="slide52.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44.xml"/><Relationship Id="rId5" Type="http://schemas.openxmlformats.org/officeDocument/2006/relationships/image" Target="../media/image97.png"/><Relationship Id="rId10" Type="http://schemas.openxmlformats.org/officeDocument/2006/relationships/image" Target="../media/image129.svg"/><Relationship Id="rId4" Type="http://schemas.openxmlformats.org/officeDocument/2006/relationships/image" Target="../media/image125.svg"/><Relationship Id="rId9" Type="http://schemas.openxmlformats.org/officeDocument/2006/relationships/image" Target="../media/image128.png"/><Relationship Id="rId14" Type="http://schemas.openxmlformats.org/officeDocument/2006/relationships/slide" Target="slide7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4.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2.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52.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44.xml"/><Relationship Id="rId30" Type="http://schemas.openxmlformats.org/officeDocument/2006/relationships/slide" Target="slide71.xml"/></Relationships>
</file>

<file path=ppt/slides/_rels/slide5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33.svg"/><Relationship Id="rId2" Type="http://schemas.openxmlformats.org/officeDocument/2006/relationships/notesSlide" Target="../notesSlides/notesSlide54.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32.png"/><Relationship Id="rId5" Type="http://schemas.openxmlformats.org/officeDocument/2006/relationships/slide" Target="slide44.xml"/><Relationship Id="rId10" Type="http://schemas.openxmlformats.org/officeDocument/2006/relationships/image" Target="../media/image131.svg"/><Relationship Id="rId4" Type="http://schemas.openxmlformats.org/officeDocument/2006/relationships/image" Target="../media/image98.svg"/><Relationship Id="rId9" Type="http://schemas.openxmlformats.org/officeDocument/2006/relationships/image" Target="../media/image130.png"/><Relationship Id="rId14" Type="http://schemas.openxmlformats.org/officeDocument/2006/relationships/image" Target="../media/image123.svg"/></Relationships>
</file>

<file path=ppt/slides/_rels/slide5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135.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134.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7.svg"/><Relationship Id="rId2" Type="http://schemas.openxmlformats.org/officeDocument/2006/relationships/notesSlide" Target="../notesSlides/notesSlide57.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52.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44.xml"/><Relationship Id="rId30" Type="http://schemas.openxmlformats.org/officeDocument/2006/relationships/slide" Target="slide71.xml"/></Relationships>
</file>

<file path=ppt/slides/_rels/slide58.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slide" Target="slide56.xml"/><Relationship Id="rId3" Type="http://schemas.openxmlformats.org/officeDocument/2006/relationships/image" Target="../media/image97.png"/><Relationship Id="rId7" Type="http://schemas.openxmlformats.org/officeDocument/2006/relationships/image" Target="../media/image140.png"/><Relationship Id="rId12" Type="http://schemas.openxmlformats.org/officeDocument/2006/relationships/slide" Target="slide5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image" Target="../media/image139.svg"/><Relationship Id="rId11" Type="http://schemas.openxmlformats.org/officeDocument/2006/relationships/slide" Target="slide44.xml"/><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98.svg"/><Relationship Id="rId9" Type="http://schemas.openxmlformats.org/officeDocument/2006/relationships/image" Target="../media/image142.png"/><Relationship Id="rId14" Type="http://schemas.openxmlformats.org/officeDocument/2006/relationships/slide" Target="slide71.xml"/></Relationships>
</file>

<file path=ppt/slides/_rels/slide59.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50.png"/><Relationship Id="rId18" Type="http://schemas.openxmlformats.org/officeDocument/2006/relationships/slide" Target="slide52.xml"/><Relationship Id="rId3" Type="http://schemas.openxmlformats.org/officeDocument/2006/relationships/image" Target="../media/image144.jpg"/><Relationship Id="rId21" Type="http://schemas.openxmlformats.org/officeDocument/2006/relationships/image" Target="../media/image154.tiff"/><Relationship Id="rId7" Type="http://schemas.openxmlformats.org/officeDocument/2006/relationships/image" Target="../media/image97.png"/><Relationship Id="rId12" Type="http://schemas.openxmlformats.org/officeDocument/2006/relationships/image" Target="../media/image149.svg"/><Relationship Id="rId17" Type="http://schemas.openxmlformats.org/officeDocument/2006/relationships/slide" Target="slide44.xml"/><Relationship Id="rId2" Type="http://schemas.openxmlformats.org/officeDocument/2006/relationships/notesSlide" Target="../notesSlides/notesSlide59.xml"/><Relationship Id="rId16" Type="http://schemas.openxmlformats.org/officeDocument/2006/relationships/image" Target="../media/image153.svg"/><Relationship Id="rId20"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49.tiff"/><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slide" Target="slide56.xml"/><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4.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55.gif"/><Relationship Id="rId7" Type="http://schemas.openxmlformats.org/officeDocument/2006/relationships/slide" Target="slide5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6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8.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62.xml"/><Relationship Id="rId4" Type="http://schemas.openxmlformats.org/officeDocument/2006/relationships/image" Target="../media/image157.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1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344.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168.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1.xml"/><Relationship Id="rId1" Type="http://schemas.openxmlformats.org/officeDocument/2006/relationships/slideLayout" Target="../slideLayouts/slideLayout1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0.png"/><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76.xml"/><Relationship Id="rId18" Type="http://schemas.openxmlformats.org/officeDocument/2006/relationships/slide" Target="slide63.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4.xml"/><Relationship Id="rId2" Type="http://schemas.openxmlformats.org/officeDocument/2006/relationships/notesSlide" Target="../notesSlides/notesSlide76.xml"/><Relationship Id="rId16" Type="http://schemas.openxmlformats.org/officeDocument/2006/relationships/slide" Target="slide67.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70.xml"/><Relationship Id="rId10" Type="http://schemas.openxmlformats.org/officeDocument/2006/relationships/slide" Target="slide71.xml"/><Relationship Id="rId19" Type="http://schemas.openxmlformats.org/officeDocument/2006/relationships/slide" Target="slide2.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6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51.xml"/><Relationship Id="rId1" Type="http://schemas.openxmlformats.org/officeDocument/2006/relationships/themeOverride" Target="../theme/themeOverride1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49.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51.xml"/><Relationship Id="rId1" Type="http://schemas.openxmlformats.org/officeDocument/2006/relationships/themeOverride" Target="../theme/themeOverride12.xml"/></Relationships>
</file>

<file path=ppt/slides/_rels/slide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8.xml"/><Relationship Id="rId1" Type="http://schemas.openxmlformats.org/officeDocument/2006/relationships/slideLayout" Target="../slideLayouts/slideLayout360.xml"/></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slide" Target="slide76.xml"/><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slide" Target="slide70.xml"/><Relationship Id="rId2" Type="http://schemas.openxmlformats.org/officeDocument/2006/relationships/notesSlide" Target="../notesSlides/notesSlide80.xml"/><Relationship Id="rId1" Type="http://schemas.openxmlformats.org/officeDocument/2006/relationships/slideLayout" Target="../slideLayouts/slideLayout337.xml"/><Relationship Id="rId6" Type="http://schemas.openxmlformats.org/officeDocument/2006/relationships/image" Target="../media/image165.png"/><Relationship Id="rId11" Type="http://schemas.openxmlformats.org/officeDocument/2006/relationships/slide" Target="slide69.xml"/><Relationship Id="rId5" Type="http://schemas.openxmlformats.org/officeDocument/2006/relationships/image" Target="../media/image164.png"/><Relationship Id="rId10" Type="http://schemas.openxmlformats.org/officeDocument/2006/relationships/slide" Target="slide67.xml"/><Relationship Id="rId4" Type="http://schemas.openxmlformats.org/officeDocument/2006/relationships/image" Target="../media/image163.png"/><Relationship Id="rId9" Type="http://schemas.openxmlformats.org/officeDocument/2006/relationships/image" Target="../media/image98.svg"/></Relationships>
</file>

<file path=ppt/slides/_rels/slide8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2.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4.xml"/><Relationship Id="rId1" Type="http://schemas.openxmlformats.org/officeDocument/2006/relationships/slideLayout" Target="../slideLayouts/slideLayout337.xml"/><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69.gif"/><Relationship Id="rId7" Type="http://schemas.openxmlformats.org/officeDocument/2006/relationships/slide" Target="slide67.xml"/><Relationship Id="rId2" Type="http://schemas.openxmlformats.org/officeDocument/2006/relationships/notesSlide" Target="../notesSlides/notesSlide85.xml"/><Relationship Id="rId1" Type="http://schemas.openxmlformats.org/officeDocument/2006/relationships/slideLayout" Target="../slideLayouts/slideLayout337.xml"/><Relationship Id="rId6" Type="http://schemas.openxmlformats.org/officeDocument/2006/relationships/slide" Target="slide66.xml"/><Relationship Id="rId5" Type="http://schemas.openxmlformats.org/officeDocument/2006/relationships/image" Target="../media/image98.svg"/><Relationship Id="rId10" Type="http://schemas.openxmlformats.org/officeDocument/2006/relationships/slide" Target="slide76.xml"/><Relationship Id="rId4" Type="http://schemas.openxmlformats.org/officeDocument/2006/relationships/image" Target="../media/image97.png"/><Relationship Id="rId9" Type="http://schemas.openxmlformats.org/officeDocument/2006/relationships/slide" Target="slide70.xml"/></Relationships>
</file>

<file path=ppt/slides/_rels/slide8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7.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1.xml"/></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1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4.xml"/></Relationships>
</file>

<file path=ppt/slides/_rels/slide9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173.png"/><Relationship Id="rId7" Type="http://schemas.openxmlformats.org/officeDocument/2006/relationships/slide" Target="slide69.xml"/><Relationship Id="rId2" Type="http://schemas.openxmlformats.org/officeDocument/2006/relationships/notesSlide" Target="../notesSlides/notesSlide92.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6.xml"/></Relationships>
</file>

<file path=ppt/slides/_rels/slide9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74.png"/><Relationship Id="rId7" Type="http://schemas.openxmlformats.org/officeDocument/2006/relationships/slide" Target="slide67.xml"/><Relationship Id="rId2" Type="http://schemas.openxmlformats.org/officeDocument/2006/relationships/notesSlide" Target="../notesSlides/notesSlide94.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76.xml"/><Relationship Id="rId4" Type="http://schemas.openxmlformats.org/officeDocument/2006/relationships/image" Target="../media/image175.png"/><Relationship Id="rId9"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50.xml"/><Relationship Id="rId1" Type="http://schemas.openxmlformats.org/officeDocument/2006/relationships/themeOverride" Target="../theme/themeOverride13.xml"/><Relationship Id="rId4" Type="http://schemas.openxmlformats.org/officeDocument/2006/relationships/image" Target="../media/image176.png"/></Relationships>
</file>

<file path=ppt/slides/_rels/slide9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178.svg"/><Relationship Id="rId14" Type="http://schemas.openxmlformats.org/officeDocument/2006/relationships/slide" Target="slide70.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7.xml"/><Relationship Id="rId1" Type="http://schemas.openxmlformats.org/officeDocument/2006/relationships/slideLayout" Target="../slideLayouts/slideLayout337.xml"/><Relationship Id="rId4" Type="http://schemas.openxmlformats.org/officeDocument/2006/relationships/image" Target="../media/image180.svg"/></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8.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40.emf"/><Relationship Id="rId2" Type="http://schemas.openxmlformats.org/officeDocument/2006/relationships/notesSlide" Target="../notesSlides/notesSlide99.xml"/><Relationship Id="rId1" Type="http://schemas.openxmlformats.org/officeDocument/2006/relationships/slideLayout" Target="../slideLayouts/slideLayout337.xml"/><Relationship Id="rId6" Type="http://schemas.openxmlformats.org/officeDocument/2006/relationships/image" Target="../media/image183.jpeg"/><Relationship Id="rId5" Type="http://schemas.openxmlformats.org/officeDocument/2006/relationships/image" Target="../media/image182.emf"/><Relationship Id="rId4" Type="http://schemas.openxmlformats.org/officeDocument/2006/relationships/hyperlink" Target="https://aka.ms/mprx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8"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3"/>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3"/>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3"/>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3"/>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800" b="1" dirty="0">
                <a:solidFill>
                  <a:srgbClr val="666666"/>
                </a:solidFill>
                <a:latin typeface="Segoe UI Semibold" panose="020B0502040204020203" pitchFamily="34" charset="0"/>
                <a:cs typeface="Segoe UI Semibold" panose="020B0502040204020203" pitchFamily="34" charset="0"/>
              </a:rPr>
              <a:t>Agenda: </a:t>
            </a:r>
            <a:r>
              <a:rPr lang="en-US" sz="4800" b="1" dirty="0">
                <a:solidFill>
                  <a:srgbClr val="666666"/>
                </a:solidFill>
                <a:latin typeface="Segoe UI Semibold" panose="020B0502040204020203" pitchFamily="34" charset="0"/>
                <a:cs typeface="Segoe UI Semibold" panose="020B0502040204020203" pitchFamily="34" charset="0"/>
              </a:rPr>
              <a:t>Topics</a:t>
            </a:r>
          </a:p>
        </p:txBody>
      </p:sp>
      <p:sp>
        <p:nvSpPr>
          <p:cNvPr id="2" name="Rectangle 1">
            <a:extLst>
              <a:ext uri="{FF2B5EF4-FFF2-40B4-BE49-F238E27FC236}">
                <a16:creationId xmlns:a16="http://schemas.microsoft.com/office/drawing/2014/main" id="{F1C5E4B2-BE73-4423-9074-2F178D6D0A1C}"/>
              </a:ext>
            </a:extLst>
          </p:cNvPr>
          <p:cNvSpPr/>
          <p:nvPr/>
        </p:nvSpPr>
        <p:spPr>
          <a:xfrm>
            <a:off x="971920" y="1588062"/>
            <a:ext cx="11179823" cy="4093428"/>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666666"/>
                </a:solidFill>
                <a:latin typeface="Segoe UI" panose="020B0502040204020203" pitchFamily="34" charset="0"/>
                <a:cs typeface="Segoe UI" panose="020B0502040204020203" pitchFamily="34" charset="0"/>
              </a:rPr>
              <a:t>Cloud Native Applications, Containers, and Docker</a:t>
            </a:r>
          </a:p>
          <a:p>
            <a:pPr marL="285750" indent="-285750">
              <a:buFont typeface="Arial" panose="020B0604020202020204" pitchFamily="34" charset="0"/>
              <a:buChar char="•"/>
            </a:pPr>
            <a:endParaRPr lang="en-US" sz="1200" dirty="0">
              <a:solidFill>
                <a:srgbClr val="666666"/>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3200" dirty="0">
                <a:solidFill>
                  <a:srgbClr val="666666"/>
                </a:solidFill>
                <a:latin typeface="Segoe UI" panose="020B0502040204020203" pitchFamily="34" charset="0"/>
                <a:cs typeface="Segoe UI" panose="020B0502040204020203" pitchFamily="34" charset="0"/>
              </a:rPr>
              <a:t>Kubernetes Overview, Azure Kubernetes Service, Kubernetes Concepts</a:t>
            </a:r>
          </a:p>
          <a:p>
            <a:pPr marL="285750" indent="-285750">
              <a:buFont typeface="Arial" panose="020B0604020202020204" pitchFamily="34" charset="0"/>
              <a:buChar char="•"/>
            </a:pPr>
            <a:endParaRPr lang="en-US" sz="1200" dirty="0">
              <a:solidFill>
                <a:srgbClr val="666666"/>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3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a:p>
            <a:pPr marL="285750" indent="-285750">
              <a:buFont typeface="Arial" panose="020B0604020202020204" pitchFamily="34" charset="0"/>
              <a:buChar char="•"/>
            </a:pPr>
            <a:endParaRPr lang="en-US" sz="1200" dirty="0">
              <a:solidFill>
                <a:srgbClr val="666666"/>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3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3200" dirty="0" err="1">
                <a:solidFill>
                  <a:srgbClr val="666666"/>
                </a:solidFill>
                <a:latin typeface="Segoe UI" panose="020B0502040204020203" pitchFamily="34" charset="0"/>
                <a:cs typeface="Segoe UI" panose="020B0502040204020203" pitchFamily="34" charset="0"/>
              </a:rPr>
              <a:t>CosmosDB</a:t>
            </a:r>
            <a:r>
              <a:rPr lang="en-US" sz="3200" dirty="0">
                <a:solidFill>
                  <a:srgbClr val="666666"/>
                </a:solidFill>
                <a:latin typeface="Segoe UI" panose="020B0502040204020203" pitchFamily="34" charset="0"/>
                <a:cs typeface="Segoe UI" panose="020B0502040204020203" pitchFamily="34" charset="0"/>
              </a:rPr>
              <a:t>)</a:t>
            </a:r>
            <a:endParaRPr lang="en-US" sz="3200" dirty="0"/>
          </a:p>
        </p:txBody>
      </p:sp>
    </p:spTree>
    <p:extLst>
      <p:ext uri="{BB962C8B-B14F-4D97-AF65-F5344CB8AC3E}">
        <p14:creationId xmlns:p14="http://schemas.microsoft.com/office/powerpoint/2010/main" val="386250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977201"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3"/>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3"/>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3"/>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4"/>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3"/>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3"/>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3"/>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3"/>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3"/>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36703492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a:t>
                </a:r>
                <a:br>
                  <a:rPr lang="en" sz="1568" b="1">
                    <a:latin typeface="Segoe UI" panose="020B0502040204020203" pitchFamily="34" charset="0"/>
                    <a:ea typeface="Quattrocento Sans"/>
                    <a:cs typeface="Segoe UI" panose="020B0502040204020203" pitchFamily="34" charset="0"/>
                    <a:sym typeface="Quattrocento Sans"/>
                  </a:rPr>
                </a:br>
                <a:r>
                  <a:rPr lang="en" sz="1568" b="1">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a:latin typeface="Segoe UI" panose="020B0502040204020203" pitchFamily="34" charset="0"/>
                    <a:ea typeface="Quattrocento Sans"/>
                    <a:cs typeface="Segoe UI" panose="020B0502040204020203" pitchFamily="34" charset="0"/>
                    <a:sym typeface="Quattrocento Sans"/>
                  </a:rPr>
                  <a:t>Add new services </a:t>
                </a:r>
                <a:r>
                  <a:rPr lang="en" sz="1568" spc="-39">
                    <a:latin typeface="Segoe UI" panose="020B0502040204020203" pitchFamily="34" charset="0"/>
                    <a:ea typeface="Quattrocento Sans"/>
                    <a:cs typeface="Segoe UI" panose="020B0502040204020203" pitchFamily="34" charset="0"/>
                    <a:sym typeface="Quattrocento Sans"/>
                  </a:rPr>
                  <a:t>or start peeling off</a:t>
                </a:r>
                <a:r>
                  <a:rPr lang="en" sz="1568">
                    <a:latin typeface="Segoe UI" panose="020B0502040204020203" pitchFamily="34" charset="0"/>
                    <a:ea typeface="Quattrocento Sans"/>
                    <a:cs typeface="Segoe UI" panose="020B0502040204020203" pitchFamily="34" charset="0"/>
                    <a:sym typeface="Quattrocento Sans"/>
                  </a:rPr>
                  <a:t> </a:t>
                </a:r>
                <a:r>
                  <a:rPr lang="en" sz="1568" spc="69">
                    <a:latin typeface="Segoe UI" panose="020B0502040204020203" pitchFamily="34" charset="0"/>
                    <a:ea typeface="Quattrocento Sans"/>
                    <a:cs typeface="Segoe UI" panose="020B0502040204020203" pitchFamily="34" charset="0"/>
                    <a:sym typeface="Quattrocento Sans"/>
                  </a:rPr>
                  <a:t>services from </a:t>
                </a:r>
                <a:r>
                  <a:rPr lang="en" sz="1568">
                    <a:latin typeface="Segoe UI" panose="020B0502040204020203" pitchFamily="34" charset="0"/>
                    <a:ea typeface="Quattrocento Sans"/>
                    <a:cs typeface="Segoe UI" panose="020B0502040204020203" pitchFamily="34" charset="0"/>
                    <a:sym typeface="Quattrocento Sans"/>
                  </a:rPr>
                  <a:t>monolith</a:t>
                </a:r>
                <a:r>
                  <a:rPr lang="en-US" sz="1568" err="1">
                    <a:latin typeface="Segoe UI" panose="020B0502040204020203" pitchFamily="34" charset="0"/>
                    <a:ea typeface="Quattrocento Sans"/>
                    <a:cs typeface="Segoe UI" panose="020B0502040204020203" pitchFamily="34" charset="0"/>
                    <a:sym typeface="Quattrocento Sans"/>
                  </a:rPr>
                  <a:t>ic</a:t>
                </a:r>
                <a:r>
                  <a:rPr lang="en" sz="1568">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Implement </a:t>
                </a:r>
                <a:r>
                  <a:rPr lang="en" sz="1568" spc="-29">
                    <a:latin typeface="Segoe UI" panose="020B0502040204020203" pitchFamily="34" charset="0"/>
                    <a:ea typeface="Quattrocento Sans"/>
                    <a:cs typeface="Segoe UI" panose="020B0502040204020203" pitchFamily="34" charset="0"/>
                    <a:sym typeface="Quattrocento Sans"/>
                  </a:rPr>
                  <a:t>CI/CD</a:t>
                </a:r>
                <a:br>
                  <a:rPr lang="en" sz="1568">
                    <a:latin typeface="Segoe UI" panose="020B0502040204020203" pitchFamily="34" charset="0"/>
                    <a:ea typeface="Quattrocento Sans"/>
                    <a:cs typeface="Segoe UI" panose="020B0502040204020203" pitchFamily="34" charset="0"/>
                    <a:sym typeface="Quattrocento Sans"/>
                  </a:rPr>
                </a:br>
                <a:r>
                  <a:rPr lang="en" sz="1568">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a:latin typeface="Segoe UI" panose="020B0502040204020203" pitchFamily="34" charset="0"/>
                    <a:ea typeface="Quattrocento Sans"/>
                    <a:cs typeface="Segoe UI" panose="020B0502040204020203" pitchFamily="34" charset="0"/>
                    <a:sym typeface="Quattrocento Sans"/>
                  </a:rPr>
                </a:br>
                <a:r>
                  <a:rPr lang="en" sz="1568" spc="59">
                    <a:latin typeface="Segoe UI" panose="020B0502040204020203" pitchFamily="34" charset="0"/>
                    <a:ea typeface="Quattrocento Sans"/>
                    <a:cs typeface="Segoe UI" panose="020B0502040204020203" pitchFamily="34" charset="0"/>
                    <a:sym typeface="Quattrocento Sans"/>
                  </a:rPr>
                  <a:t>Move to </a:t>
                </a:r>
                <a:r>
                  <a:rPr lang="en-US" sz="1568" spc="59">
                    <a:latin typeface="Segoe UI" panose="020B0502040204020203" pitchFamily="34" charset="0"/>
                    <a:ea typeface="Quattrocento Sans"/>
                    <a:cs typeface="Segoe UI" panose="020B0502040204020203" pitchFamily="34" charset="0"/>
                    <a:sym typeface="Quattrocento Sans"/>
                  </a:rPr>
                  <a:t>the</a:t>
                </a:r>
                <a:r>
                  <a:rPr lang="en-US" sz="1568">
                    <a:latin typeface="Segoe UI" panose="020B0502040204020203" pitchFamily="34" charset="0"/>
                    <a:ea typeface="Quattrocento Sans"/>
                    <a:cs typeface="Segoe UI" panose="020B0502040204020203" pitchFamily="34" charset="0"/>
                    <a:sym typeface="Quattrocento Sans"/>
                  </a:rPr>
                  <a:t> </a:t>
                </a:r>
                <a:r>
                  <a:rPr lang="en" sz="1568">
                    <a:latin typeface="Segoe UI" panose="020B0502040204020203" pitchFamily="34" charset="0"/>
                    <a:ea typeface="Quattrocento Sans"/>
                    <a:cs typeface="Segoe UI" panose="020B0502040204020203" pitchFamily="34" charset="0"/>
                    <a:sym typeface="Quattrocento Sans"/>
                  </a:rPr>
                  <a:t>cloud </a:t>
                </a:r>
                <a:r>
                  <a:rPr lang="en-US" sz="1568">
                    <a:latin typeface="Segoe UI" panose="020B0502040204020203" pitchFamily="34" charset="0"/>
                    <a:ea typeface="Quattrocento Sans"/>
                    <a:cs typeface="Segoe UI" panose="020B0502040204020203" pitchFamily="34" charset="0"/>
                    <a:sym typeface="Quattrocento Sans"/>
                  </a:rPr>
                  <a:t>as VMs</a:t>
                </a:r>
                <a:br>
                  <a:rPr lang="en-US" sz="1568">
                    <a:latin typeface="Segoe UI" panose="020B0502040204020203" pitchFamily="34" charset="0"/>
                    <a:ea typeface="Quattrocento Sans"/>
                    <a:cs typeface="Segoe UI" panose="020B0502040204020203" pitchFamily="34" charset="0"/>
                    <a:sym typeface="Quattrocento Sans"/>
                  </a:rPr>
                </a:br>
                <a:r>
                  <a:rPr lang="en-US" sz="1568">
                    <a:latin typeface="Segoe UI" panose="020B0502040204020203" pitchFamily="34" charset="0"/>
                    <a:ea typeface="Quattrocento Sans"/>
                    <a:cs typeface="Segoe UI" panose="020B0502040204020203" pitchFamily="34" charset="0"/>
                    <a:sym typeface="Quattrocento Sans"/>
                  </a:rPr>
                  <a:t>or Containers</a:t>
                </a:r>
                <a:br>
                  <a:rPr lang="en" sz="1568">
                    <a:latin typeface="Segoe UI" panose="020B0502040204020203" pitchFamily="34" charset="0"/>
                    <a:ea typeface="Quattrocento Sans"/>
                    <a:cs typeface="Segoe UI" panose="020B0502040204020203" pitchFamily="34" charset="0"/>
                    <a:sym typeface="Quattrocento Sans"/>
                  </a:rPr>
                </a:br>
                <a:r>
                  <a:rPr lang="en" sz="1568"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Re-architect</a:t>
                </a:r>
                <a:r>
                  <a:rPr lang="en-US" sz="1568">
                    <a:latin typeface="Segoe UI" panose="020B0502040204020203" pitchFamily="34" charset="0"/>
                    <a:ea typeface="Quattrocento Sans"/>
                    <a:cs typeface="Segoe UI" panose="020B0502040204020203" pitchFamily="34" charset="0"/>
                    <a:sym typeface="Quattrocento Sans"/>
                  </a:rPr>
                  <a:t> apps for scale </a:t>
                </a:r>
                <a:r>
                  <a:rPr lang="en-US" sz="1568" spc="-59">
                    <a:latin typeface="Segoe UI" panose="020B0502040204020203" pitchFamily="34" charset="0"/>
                    <a:ea typeface="Quattrocento Sans"/>
                    <a:cs typeface="Segoe UI" panose="020B0502040204020203" pitchFamily="34" charset="0"/>
                    <a:sym typeface="Quattrocento Sans"/>
                  </a:rPr>
                  <a:t>with containers.</a:t>
                </a:r>
                <a:endParaRPr lang="en" sz="1568" spc="-59">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spTree>
    <p:extLst>
      <p:ext uri="{BB962C8B-B14F-4D97-AF65-F5344CB8AC3E}">
        <p14:creationId xmlns:p14="http://schemas.microsoft.com/office/powerpoint/2010/main" val="16715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8311</TotalTime>
  <Words>16015</Words>
  <Application>Microsoft Office PowerPoint</Application>
  <PresentationFormat>Widescreen</PresentationFormat>
  <Paragraphs>1913</Paragraphs>
  <Slides>134</Slides>
  <Notes>134</Notes>
  <HiddenSlides>10</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134</vt:i4>
      </vt:variant>
    </vt:vector>
  </HeadingPairs>
  <TitlesOfParts>
    <vt:vector size="167"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Azure Container</vt:lpstr>
      <vt:lpstr>PowerPoint Presentation</vt:lpstr>
      <vt:lpstr>Table of contents</vt:lpstr>
      <vt:lpstr>Containers 101</vt:lpstr>
      <vt:lpstr>PowerPoint Presentation</vt:lpstr>
      <vt:lpstr>PowerPoint Presentation</vt:lpstr>
      <vt:lpstr>PowerPoint Presentation</vt:lpstr>
      <vt:lpstr>Microservices</vt:lpstr>
      <vt:lpstr>From traditional app to modern app</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Ali Hussain</cp:lastModifiedBy>
  <cp:revision>145</cp:revision>
  <dcterms:created xsi:type="dcterms:W3CDTF">2017-09-13T18:05:02Z</dcterms:created>
  <dcterms:modified xsi:type="dcterms:W3CDTF">2018-08-28T21:42:56Z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alhussai@microsoft.com</vt:lpwstr>
  </property>
  <property fmtid="{D5CDD505-2E9C-101B-9397-08002B2CF9AE}" pid="5" name="MSIP_Label_f42aa342-8706-4288-bd11-ebb85995028c_SetDate">
    <vt:lpwstr>2018-03-05T08:19:21.0091330Z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